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  <p:sldId id="261" r:id="rId3"/>
    <p:sldId id="26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CC0066"/>
    <a:srgbClr val="993366"/>
    <a:srgbClr val="CC3366"/>
    <a:srgbClr val="003366"/>
    <a:srgbClr val="006699"/>
    <a:srgbClr val="336666"/>
    <a:srgbClr val="006633"/>
    <a:srgbClr val="9933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23" autoAdjust="0"/>
    <p:restoredTop sz="98918" autoAdjust="0"/>
  </p:normalViewPr>
  <p:slideViewPr>
    <p:cSldViewPr snapToGrid="0" snapToObjects="1">
      <p:cViewPr>
        <p:scale>
          <a:sx n="95" d="100"/>
          <a:sy n="95" d="100"/>
        </p:scale>
        <p:origin x="-468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 spc="100">
                <a:solidFill>
                  <a:srgbClr val="FFFFFF"/>
                </a:solidFill>
              </a:defRPr>
            </a:lvl1pPr>
          </a:lstStyle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 b="0" i="1" spc="1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solidFill>
            <a:srgbClr val="CC3366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solidFill>
            <a:srgbClr val="CC3366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none"/>
        </p:style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Przeciągnij obraz na symbol zastępczy lub kliknij ikonę, aby go dodać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png"/><Relationship Id="rId5" Type="http://schemas.openxmlformats.org/officeDocument/2006/relationships/image" Target="../media/image5.wmf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microsoft.com/office/2007/relationships/hdphoto" Target="../media/hdphoto1.wdp"/><Relationship Id="rId4" Type="http://schemas.openxmlformats.org/officeDocument/2006/relationships/image" Target="../media/image4.jpeg"/><Relationship Id="rId9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5750" y="1652221"/>
            <a:ext cx="8010250" cy="1030019"/>
          </a:xfrm>
        </p:spPr>
        <p:txBody>
          <a:bodyPr>
            <a:normAutofit fontScale="90000"/>
          </a:bodyPr>
          <a:lstStyle/>
          <a:p>
            <a:r>
              <a:rPr lang="pl-PL" sz="40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Obliczanie procentu danej liczby</a:t>
            </a:r>
            <a:endParaRPr lang="pl-PL" sz="4000" dirty="0"/>
          </a:p>
        </p:txBody>
      </p:sp>
      <p:pic>
        <p:nvPicPr>
          <p:cNvPr id="6" name="Obraz 5" descr="mlodz02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028" y="2964881"/>
            <a:ext cx="2933700" cy="3650664"/>
          </a:xfrm>
          <a:prstGeom prst="rect">
            <a:avLst/>
          </a:prstGeom>
        </p:spPr>
      </p:pic>
      <p:pic>
        <p:nvPicPr>
          <p:cNvPr id="7" name="Obraz 6" descr="mlodz03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7791" y="3068789"/>
            <a:ext cx="1602236" cy="3650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821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 orient="vert"/>
      </p:transition>
    </mc:Choice>
    <mc:Fallback>
      <p:transition spd="slow" advClick="0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Obraz 33" descr="mlodz03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944"/>
          <a:stretch/>
        </p:blipFill>
        <p:spPr>
          <a:xfrm>
            <a:off x="5987623" y="173178"/>
            <a:ext cx="1602236" cy="2155957"/>
          </a:xfrm>
          <a:prstGeom prst="rect">
            <a:avLst/>
          </a:prstGeom>
        </p:spPr>
      </p:pic>
      <p:pic>
        <p:nvPicPr>
          <p:cNvPr id="7" name="Obraz 6" descr="paper-texture-1359509235aJV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83760" y="2331474"/>
            <a:ext cx="8636000" cy="4900551"/>
          </a:xfrm>
          <a:prstGeom prst="rect">
            <a:avLst/>
          </a:prstGeom>
        </p:spPr>
      </p:pic>
      <p:sp>
        <p:nvSpPr>
          <p:cNvPr id="5" name="Tytuł 60"/>
          <p:cNvSpPr txBox="1">
            <a:spLocks/>
          </p:cNvSpPr>
          <p:nvPr/>
        </p:nvSpPr>
        <p:spPr>
          <a:xfrm>
            <a:off x="364068" y="1044221"/>
            <a:ext cx="4620115" cy="7726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dirty="0" smtClean="0"/>
              <a:t>Zadanie</a:t>
            </a:r>
            <a:endParaRPr lang="pl-PL" dirty="0"/>
          </a:p>
        </p:txBody>
      </p:sp>
      <p:pic>
        <p:nvPicPr>
          <p:cNvPr id="6" name="Obraz 5" descr="podkreslenie_niebieskie.wmf"/>
          <p:cNvPicPr>
            <a:picLocks noChangeAspect="1"/>
          </p:cNvPicPr>
          <p:nvPr/>
        </p:nvPicPr>
        <p:blipFill>
          <a:blip r:embed="rId5" cstate="email">
            <a:duotone>
              <a:prstClr val="black"/>
              <a:srgbClr val="CC0066">
                <a:tint val="45000"/>
                <a:satMod val="400000"/>
              </a:srgbClr>
            </a:duotone>
            <a:lum bright="4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672897"/>
            <a:ext cx="5626100" cy="228600"/>
          </a:xfrm>
          <a:prstGeom prst="rect">
            <a:avLst/>
          </a:prstGeom>
        </p:spPr>
      </p:pic>
      <p:pic>
        <p:nvPicPr>
          <p:cNvPr id="33" name="Obraz 32" descr="mlodz02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527" y="232872"/>
            <a:ext cx="1589348" cy="1977767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427533" y="2518790"/>
            <a:ext cx="66179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/>
              <a:t>W klasie jest 25 uczniów. 48% liczby uczniów to dziewczęta. </a:t>
            </a:r>
            <a:endParaRPr lang="pl-PL" dirty="0"/>
          </a:p>
        </p:txBody>
      </p:sp>
      <p:sp>
        <p:nvSpPr>
          <p:cNvPr id="11" name="Prostokąt 10"/>
          <p:cNvSpPr/>
          <p:nvPr/>
        </p:nvSpPr>
        <p:spPr>
          <a:xfrm>
            <a:off x="427533" y="3058384"/>
            <a:ext cx="3494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/>
              <a:t>Ile dziewczynek jest w tej klasie?</a:t>
            </a:r>
          </a:p>
        </p:txBody>
      </p:sp>
      <p:sp>
        <p:nvSpPr>
          <p:cNvPr id="12" name="Objaśnienie w chmurce 11"/>
          <p:cNvSpPr/>
          <p:nvPr/>
        </p:nvSpPr>
        <p:spPr>
          <a:xfrm>
            <a:off x="2411604" y="3427716"/>
            <a:ext cx="3406392" cy="1354033"/>
          </a:xfrm>
          <a:prstGeom prst="cloudCallout">
            <a:avLst>
              <a:gd name="adj1" fmla="val -74637"/>
              <a:gd name="adj2" fmla="val -466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/>
              <a:t>48% </a:t>
            </a:r>
            <a:r>
              <a:rPr lang="pl-PL" dirty="0" smtClean="0"/>
              <a:t>liczby uczniów</a:t>
            </a:r>
            <a:endParaRPr lang="pl-PL" dirty="0"/>
          </a:p>
        </p:txBody>
      </p:sp>
      <p:sp>
        <p:nvSpPr>
          <p:cNvPr id="13" name="Prostokąt 12"/>
          <p:cNvSpPr/>
          <p:nvPr/>
        </p:nvSpPr>
        <p:spPr>
          <a:xfrm>
            <a:off x="427532" y="4782643"/>
            <a:ext cx="70082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/>
              <a:t>czyli </a:t>
            </a:r>
            <a:r>
              <a:rPr lang="pl-PL" b="1" dirty="0"/>
              <a:t>jaki to ułamek </a:t>
            </a:r>
            <a:r>
              <a:rPr lang="pl-PL" dirty="0"/>
              <a:t>– część –liczby wszystkich uczniów</a:t>
            </a:r>
            <a:endParaRPr lang="pl-PL" dirty="0"/>
          </a:p>
        </p:txBody>
      </p:sp>
      <p:sp>
        <p:nvSpPr>
          <p:cNvPr id="54" name="Objaśnienie w chmurce 53"/>
          <p:cNvSpPr/>
          <p:nvPr/>
        </p:nvSpPr>
        <p:spPr>
          <a:xfrm>
            <a:off x="2411604" y="5308433"/>
            <a:ext cx="3406392" cy="1354033"/>
          </a:xfrm>
          <a:prstGeom prst="cloudCallout">
            <a:avLst>
              <a:gd name="adj1" fmla="val -86731"/>
              <a:gd name="adj2" fmla="val -562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/>
              <a:t>48% </a:t>
            </a:r>
            <a:r>
              <a:rPr lang="pl-PL" sz="2800" dirty="0" smtClean="0"/>
              <a:t>= </a:t>
            </a:r>
            <a:r>
              <a:rPr lang="pl-PL" sz="2800" b="1" dirty="0" smtClean="0"/>
              <a:t>0,48</a:t>
            </a:r>
            <a:endParaRPr lang="pl-PL" sz="2800" b="1" dirty="0"/>
          </a:p>
        </p:txBody>
      </p:sp>
    </p:spTree>
    <p:extLst>
      <p:ext uri="{BB962C8B-B14F-4D97-AF65-F5344CB8AC3E}">
        <p14:creationId xmlns:p14="http://schemas.microsoft.com/office/powerpoint/2010/main" val="3394715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250"/>
                            </p:stCondLst>
                            <p:childTnLst>
                              <p:par>
                                <p:cTn id="21" presetID="16" presetClass="entr" presetSubtype="4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0"/>
                            </p:stCondLst>
                            <p:childTnLst>
                              <p:par>
                                <p:cTn id="29" presetID="16" presetClass="entr" presetSubtype="4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1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1" grpId="0"/>
      <p:bldP spid="12" grpId="0" animBg="1"/>
      <p:bldP spid="13" grpId="0"/>
      <p:bldP spid="5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Obraz 33" descr="mlodz03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944"/>
          <a:stretch/>
        </p:blipFill>
        <p:spPr>
          <a:xfrm>
            <a:off x="5987623" y="173178"/>
            <a:ext cx="1602236" cy="2155957"/>
          </a:xfrm>
          <a:prstGeom prst="rect">
            <a:avLst/>
          </a:prstGeom>
        </p:spPr>
      </p:pic>
      <p:pic>
        <p:nvPicPr>
          <p:cNvPr id="7" name="Obraz 6" descr="paper-texture-1359509235aJV.jpg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83760" y="2331474"/>
            <a:ext cx="8636000" cy="4900551"/>
          </a:xfrm>
          <a:prstGeom prst="rect">
            <a:avLst/>
          </a:prstGeom>
        </p:spPr>
      </p:pic>
      <p:sp>
        <p:nvSpPr>
          <p:cNvPr id="5" name="Tytuł 60"/>
          <p:cNvSpPr txBox="1">
            <a:spLocks/>
          </p:cNvSpPr>
          <p:nvPr/>
        </p:nvSpPr>
        <p:spPr>
          <a:xfrm>
            <a:off x="364068" y="1044221"/>
            <a:ext cx="4620115" cy="7726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dirty="0" smtClean="0"/>
              <a:t>Zadanie</a:t>
            </a:r>
            <a:endParaRPr lang="pl-PL" dirty="0"/>
          </a:p>
        </p:txBody>
      </p:sp>
      <p:pic>
        <p:nvPicPr>
          <p:cNvPr id="6" name="Obraz 5" descr="podkreslenie_niebieskie.wmf"/>
          <p:cNvPicPr>
            <a:picLocks noChangeAspect="1"/>
          </p:cNvPicPr>
          <p:nvPr/>
        </p:nvPicPr>
        <p:blipFill>
          <a:blip r:embed="rId6" cstate="email">
            <a:duotone>
              <a:prstClr val="black"/>
              <a:srgbClr val="CC0066">
                <a:tint val="45000"/>
                <a:satMod val="400000"/>
              </a:srgbClr>
            </a:duotone>
            <a:lum bright="4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672897"/>
            <a:ext cx="5626100" cy="228600"/>
          </a:xfrm>
          <a:prstGeom prst="rect">
            <a:avLst/>
          </a:prstGeom>
        </p:spPr>
      </p:pic>
      <p:pic>
        <p:nvPicPr>
          <p:cNvPr id="33" name="Obraz 32" descr="mlodz02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527" y="232872"/>
            <a:ext cx="1589348" cy="1977767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427533" y="2518790"/>
            <a:ext cx="66179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/>
              <a:t>W klasie jest 25 uczniów. 48% liczby uczniów to dziewczęta. </a:t>
            </a:r>
            <a:endParaRPr lang="pl-PL" dirty="0"/>
          </a:p>
        </p:txBody>
      </p:sp>
      <p:sp>
        <p:nvSpPr>
          <p:cNvPr id="11" name="Prostokąt 10"/>
          <p:cNvSpPr/>
          <p:nvPr/>
        </p:nvSpPr>
        <p:spPr>
          <a:xfrm>
            <a:off x="436788" y="2888122"/>
            <a:ext cx="3494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/>
              <a:t>Ile dziewczynek jest w tej klasie?</a:t>
            </a:r>
          </a:p>
        </p:txBody>
      </p:sp>
      <p:sp>
        <p:nvSpPr>
          <p:cNvPr id="12" name="Objaśnienie w chmurce 11"/>
          <p:cNvSpPr/>
          <p:nvPr/>
        </p:nvSpPr>
        <p:spPr>
          <a:xfrm>
            <a:off x="1647930" y="3257453"/>
            <a:ext cx="3928906" cy="1435127"/>
          </a:xfrm>
          <a:prstGeom prst="cloudCallout">
            <a:avLst>
              <a:gd name="adj1" fmla="val -74637"/>
              <a:gd name="adj2" fmla="val -466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Dziewczęta stanowią </a:t>
            </a:r>
            <a:endParaRPr lang="pl-PL" dirty="0" smtClean="0"/>
          </a:p>
          <a:p>
            <a:pPr algn="ctr"/>
            <a:r>
              <a:rPr lang="pl-PL" b="1" dirty="0" smtClean="0"/>
              <a:t>0,48 </a:t>
            </a:r>
            <a:r>
              <a:rPr lang="pl-PL" b="1" dirty="0"/>
              <a:t>liczby </a:t>
            </a:r>
            <a:r>
              <a:rPr lang="pl-PL" dirty="0"/>
              <a:t>uczniów. </a:t>
            </a:r>
            <a:endParaRPr lang="pl-PL" dirty="0"/>
          </a:p>
        </p:txBody>
      </p:sp>
      <p:sp>
        <p:nvSpPr>
          <p:cNvPr id="13" name="Prostokąt 12"/>
          <p:cNvSpPr/>
          <p:nvPr/>
        </p:nvSpPr>
        <p:spPr>
          <a:xfrm>
            <a:off x="427532" y="4782643"/>
            <a:ext cx="82843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/>
              <a:t>Ile to </a:t>
            </a:r>
            <a:r>
              <a:rPr lang="pl-PL" b="1" dirty="0" smtClean="0"/>
              <a:t>dziewczynek? </a:t>
            </a:r>
          </a:p>
          <a:p>
            <a:r>
              <a:rPr lang="pl-PL" dirty="0" smtClean="0"/>
              <a:t>Wszystkich </a:t>
            </a:r>
            <a:r>
              <a:rPr lang="pl-PL" dirty="0"/>
              <a:t>uczniów jest 25 , to dziewcząt 48 setnych liczby 25 co </a:t>
            </a:r>
            <a:r>
              <a:rPr lang="pl-PL" dirty="0" smtClean="0"/>
              <a:t>zapisujemy:</a:t>
            </a:r>
            <a:endParaRPr lang="pl-PL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088688"/>
              </p:ext>
            </p:extLst>
          </p:nvPr>
        </p:nvGraphicFramePr>
        <p:xfrm>
          <a:off x="3489295" y="5516545"/>
          <a:ext cx="2476808" cy="11857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Równanie" r:id="rId8" imgW="837836" imgH="431613" progId="Equation.3">
                  <p:embed/>
                </p:oleObj>
              </mc:Choice>
              <mc:Fallback>
                <p:oleObj name="Równanie" r:id="rId8" imgW="837836" imgH="431613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89295" y="5516545"/>
                        <a:ext cx="2476808" cy="11857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Elipsa 3"/>
          <p:cNvSpPr/>
          <p:nvPr/>
        </p:nvSpPr>
        <p:spPr>
          <a:xfrm>
            <a:off x="5364625" y="6109398"/>
            <a:ext cx="622998" cy="592853"/>
          </a:xfrm>
          <a:prstGeom prst="ellipse">
            <a:avLst/>
          </a:prstGeom>
          <a:noFill/>
          <a:ln w="38100"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Objaśnienie w chmurce 14"/>
          <p:cNvSpPr/>
          <p:nvPr/>
        </p:nvSpPr>
        <p:spPr>
          <a:xfrm>
            <a:off x="6152155" y="5428974"/>
            <a:ext cx="2875408" cy="986413"/>
          </a:xfrm>
          <a:prstGeom prst="cloudCallout">
            <a:avLst>
              <a:gd name="adj1" fmla="val 42592"/>
              <a:gd name="adj2" fmla="val 64682"/>
            </a:avLst>
          </a:prstGeom>
          <a:solidFill>
            <a:srgbClr val="FF99CC"/>
          </a:solidFill>
          <a:ln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Dziewczynek jest 12</a:t>
            </a:r>
            <a:endParaRPr lang="pl-PL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268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6" presetClass="entr" presetSubtype="42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25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250"/>
                            </p:stCondLst>
                            <p:childTnLst>
                              <p:par>
                                <p:cTn id="33" presetID="16" presetClass="entr" presetSubtype="4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5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1" grpId="0"/>
      <p:bldP spid="12" grpId="0" animBg="1"/>
      <p:bldP spid="13" grpId="0"/>
      <p:bldP spid="4" grpId="0" animBg="1"/>
      <p:bldP spid="1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ształt fali">
  <a:themeElements>
    <a:clrScheme name="Kształt fali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Miejski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Kształt fali.thmx</Template>
  <TotalTime>4617</TotalTime>
  <Words>91</Words>
  <Application>Microsoft Office PowerPoint</Application>
  <PresentationFormat>Pokaz na ekranie (4:3)</PresentationFormat>
  <Paragraphs>15</Paragraphs>
  <Slides>3</Slides>
  <Notes>0</Notes>
  <HiddenSlides>0</HiddenSlides>
  <MMClips>0</MMClips>
  <ScaleCrop>false</ScaleCrop>
  <HeadingPairs>
    <vt:vector size="6" baseType="variant"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5" baseType="lpstr">
      <vt:lpstr>Kształt fali</vt:lpstr>
      <vt:lpstr>Microsoft Equation 3.0</vt:lpstr>
      <vt:lpstr>Obliczanie procentu danej liczby</vt:lpstr>
      <vt:lpstr>Prezentacja programu PowerPoint</vt:lpstr>
      <vt:lpstr>Prezentacja programu PowerPoint</vt:lpstr>
    </vt:vector>
  </TitlesOfParts>
  <Company>Ovigo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Małgorzata Michalik</dc:creator>
  <cp:lastModifiedBy>Ania</cp:lastModifiedBy>
  <cp:revision>230</cp:revision>
  <dcterms:created xsi:type="dcterms:W3CDTF">2013-08-24T13:51:02Z</dcterms:created>
  <dcterms:modified xsi:type="dcterms:W3CDTF">2013-09-01T12:58:39Z</dcterms:modified>
</cp:coreProperties>
</file>